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 varScale="1">
        <p:scale>
          <a:sx n="91" d="100"/>
          <a:sy n="91" d="100"/>
        </p:scale>
        <p:origin x="60" y="3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大野　莉緒" userId="d2962371-9a77-4157-8150-ecf6eef9c2ac" providerId="ADAL" clId="{5E86DFF6-280B-4864-8FC9-4874638525BC}"/>
    <pc:docChg chg="custSel modSld">
      <pc:chgData name="大野　莉緒" userId="d2962371-9a77-4157-8150-ecf6eef9c2ac" providerId="ADAL" clId="{5E86DFF6-280B-4864-8FC9-4874638525BC}" dt="2025-09-30T01:47:24.070" v="618" actId="1582"/>
      <pc:docMkLst>
        <pc:docMk/>
      </pc:docMkLst>
      <pc:sldChg chg="addSp delSp modSp">
        <pc:chgData name="大野　莉緒" userId="d2962371-9a77-4157-8150-ecf6eef9c2ac" providerId="ADAL" clId="{5E86DFF6-280B-4864-8FC9-4874638525BC}" dt="2025-09-30T01:47:24.070" v="618" actId="1582"/>
        <pc:sldMkLst>
          <pc:docMk/>
          <pc:sldMk cId="2131484707" sldId="256"/>
        </pc:sldMkLst>
        <pc:spChg chg="add mod">
          <ac:chgData name="大野　莉緒" userId="d2962371-9a77-4157-8150-ecf6eef9c2ac" providerId="ADAL" clId="{5E86DFF6-280B-4864-8FC9-4874638525BC}" dt="2025-09-30T01:14:45.735" v="330" actId="207"/>
          <ac:spMkLst>
            <pc:docMk/>
            <pc:sldMk cId="2131484707" sldId="256"/>
            <ac:spMk id="6" creationId="{A4186F6E-D139-4BAB-AF12-EEDF650A209A}"/>
          </ac:spMkLst>
        </pc:spChg>
        <pc:spChg chg="add mod">
          <ac:chgData name="大野　莉緒" userId="d2962371-9a77-4157-8150-ecf6eef9c2ac" providerId="ADAL" clId="{5E86DFF6-280B-4864-8FC9-4874638525BC}" dt="2025-09-30T01:09:07.628" v="318" actId="20577"/>
          <ac:spMkLst>
            <pc:docMk/>
            <pc:sldMk cId="2131484707" sldId="256"/>
            <ac:spMk id="9" creationId="{6EBB3C23-EF80-4CB0-966F-CBD6F3C9C1A1}"/>
          </ac:spMkLst>
        </pc:spChg>
        <pc:spChg chg="add mod">
          <ac:chgData name="大野　莉緒" userId="d2962371-9a77-4157-8150-ecf6eef9c2ac" providerId="ADAL" clId="{5E86DFF6-280B-4864-8FC9-4874638525BC}" dt="2025-09-30T01:38:13.078" v="436" actId="14838"/>
          <ac:spMkLst>
            <pc:docMk/>
            <pc:sldMk cId="2131484707" sldId="256"/>
            <ac:spMk id="16" creationId="{E035C351-BE12-4258-B112-8A047B8D8DBD}"/>
          </ac:spMkLst>
        </pc:spChg>
        <pc:spChg chg="add del mod">
          <ac:chgData name="大野　莉緒" userId="d2962371-9a77-4157-8150-ecf6eef9c2ac" providerId="ADAL" clId="{5E86DFF6-280B-4864-8FC9-4874638525BC}" dt="2025-09-30T01:39:01.297" v="441"/>
          <ac:spMkLst>
            <pc:docMk/>
            <pc:sldMk cId="2131484707" sldId="256"/>
            <ac:spMk id="19" creationId="{F6830586-9F41-4673-8F91-695092169473}"/>
          </ac:spMkLst>
        </pc:spChg>
        <pc:spChg chg="add mod">
          <ac:chgData name="大野　莉緒" userId="d2962371-9a77-4157-8150-ecf6eef9c2ac" providerId="ADAL" clId="{5E86DFF6-280B-4864-8FC9-4874638525BC}" dt="2025-09-30T01:42:03.211" v="524" actId="1076"/>
          <ac:spMkLst>
            <pc:docMk/>
            <pc:sldMk cId="2131484707" sldId="256"/>
            <ac:spMk id="20" creationId="{B1215B22-0479-4BE3-B11D-438792449C68}"/>
          </ac:spMkLst>
        </pc:spChg>
        <pc:spChg chg="add mod">
          <ac:chgData name="大野　莉緒" userId="d2962371-9a77-4157-8150-ecf6eef9c2ac" providerId="ADAL" clId="{5E86DFF6-280B-4864-8FC9-4874638525BC}" dt="2025-09-30T01:47:24.070" v="618" actId="1582"/>
          <ac:spMkLst>
            <pc:docMk/>
            <pc:sldMk cId="2131484707" sldId="256"/>
            <ac:spMk id="21" creationId="{3424987F-130C-4924-A112-0613E8E5FDEC}"/>
          </ac:spMkLst>
        </pc:spChg>
        <pc:picChg chg="add mod">
          <ac:chgData name="大野　莉緒" userId="d2962371-9a77-4157-8150-ecf6eef9c2ac" providerId="ADAL" clId="{5E86DFF6-280B-4864-8FC9-4874638525BC}" dt="2025-09-30T00:55:36.123" v="73"/>
          <ac:picMkLst>
            <pc:docMk/>
            <pc:sldMk cId="2131484707" sldId="256"/>
            <ac:picMk id="5" creationId="{59528EC2-5424-42B3-BC37-B6182876A3D2}"/>
          </ac:picMkLst>
        </pc:picChg>
        <pc:picChg chg="add mod">
          <ac:chgData name="大野　莉緒" userId="d2962371-9a77-4157-8150-ecf6eef9c2ac" providerId="ADAL" clId="{5E86DFF6-280B-4864-8FC9-4874638525BC}" dt="2025-09-30T01:09:14.907" v="319" actId="1076"/>
          <ac:picMkLst>
            <pc:docMk/>
            <pc:sldMk cId="2131484707" sldId="256"/>
            <ac:picMk id="8" creationId="{77CE932B-0725-459B-ADAB-382B27F850D8}"/>
          </ac:picMkLst>
        </pc:picChg>
        <pc:picChg chg="add mod">
          <ac:chgData name="大野　莉緒" userId="d2962371-9a77-4157-8150-ecf6eef9c2ac" providerId="ADAL" clId="{5E86DFF6-280B-4864-8FC9-4874638525BC}" dt="2025-09-30T01:40:27.534" v="515" actId="1076"/>
          <ac:picMkLst>
            <pc:docMk/>
            <pc:sldMk cId="2131484707" sldId="256"/>
            <ac:picMk id="11" creationId="{816FF4A7-D501-4939-8AE7-CC136B565F0F}"/>
          </ac:picMkLst>
        </pc:picChg>
        <pc:picChg chg="add mod">
          <ac:chgData name="大野　莉緒" userId="d2962371-9a77-4157-8150-ecf6eef9c2ac" providerId="ADAL" clId="{5E86DFF6-280B-4864-8FC9-4874638525BC}" dt="2025-09-30T01:29:19.563" v="359" actId="1582"/>
          <ac:picMkLst>
            <pc:docMk/>
            <pc:sldMk cId="2131484707" sldId="256"/>
            <ac:picMk id="13" creationId="{33C3D160-97DB-47EB-85C9-4E8CF7E6BB70}"/>
          </ac:picMkLst>
        </pc:picChg>
        <pc:picChg chg="add mod">
          <ac:chgData name="大野　莉緒" userId="d2962371-9a77-4157-8150-ecf6eef9c2ac" providerId="ADAL" clId="{5E86DFF6-280B-4864-8FC9-4874638525BC}" dt="2025-09-30T01:28:42.452" v="352" actId="1582"/>
          <ac:picMkLst>
            <pc:docMk/>
            <pc:sldMk cId="2131484707" sldId="256"/>
            <ac:picMk id="15" creationId="{6E806013-11F8-456E-A431-02AE809B1AA1}"/>
          </ac:picMkLst>
        </pc:picChg>
        <pc:picChg chg="add del mod">
          <ac:chgData name="大野　莉緒" userId="d2962371-9a77-4157-8150-ecf6eef9c2ac" providerId="ADAL" clId="{5E86DFF6-280B-4864-8FC9-4874638525BC}" dt="2025-09-30T01:39:01.290" v="439" actId="478"/>
          <ac:picMkLst>
            <pc:docMk/>
            <pc:sldMk cId="2131484707" sldId="256"/>
            <ac:picMk id="18" creationId="{B8EC86A8-A10D-43C8-BAE1-4AC9576809A0}"/>
          </ac:picMkLst>
        </pc:picChg>
      </pc:sldChg>
    </pc:docChg>
  </pc:docChgLst>
</pc:chgInfo>
</file>

<file path=ppt/media/hdphoto1.wdp>
</file>

<file path=ppt/media/image1.png>
</file>

<file path=ppt/media/image2.png>
</file>

<file path=ppt/media/image3.jp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9EC08-4839-4E9E-9926-ADDA681BC681}" type="datetimeFigureOut">
              <a:rPr kumimoji="1" lang="ja-JP" altLang="en-US" smtClean="0"/>
              <a:t>2025/9/30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E3099-F8DC-4549-BEF8-4024AF245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6536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9EC08-4839-4E9E-9926-ADDA681BC681}" type="datetimeFigureOut">
              <a:rPr kumimoji="1" lang="ja-JP" altLang="en-US" smtClean="0"/>
              <a:t>2025/9/30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E3099-F8DC-4549-BEF8-4024AF245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9567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9EC08-4839-4E9E-9926-ADDA681BC681}" type="datetimeFigureOut">
              <a:rPr kumimoji="1" lang="ja-JP" altLang="en-US" smtClean="0"/>
              <a:t>2025/9/30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E3099-F8DC-4549-BEF8-4024AF245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302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9EC08-4839-4E9E-9926-ADDA681BC681}" type="datetimeFigureOut">
              <a:rPr kumimoji="1" lang="ja-JP" altLang="en-US" smtClean="0"/>
              <a:t>2025/9/30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E3099-F8DC-4549-BEF8-4024AF245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4057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9EC08-4839-4E9E-9926-ADDA681BC681}" type="datetimeFigureOut">
              <a:rPr kumimoji="1" lang="ja-JP" altLang="en-US" smtClean="0"/>
              <a:t>2025/9/30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E3099-F8DC-4549-BEF8-4024AF245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2372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9EC08-4839-4E9E-9926-ADDA681BC681}" type="datetimeFigureOut">
              <a:rPr kumimoji="1" lang="ja-JP" altLang="en-US" smtClean="0"/>
              <a:t>2025/9/30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E3099-F8DC-4549-BEF8-4024AF245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0001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9EC08-4839-4E9E-9926-ADDA681BC681}" type="datetimeFigureOut">
              <a:rPr kumimoji="1" lang="ja-JP" altLang="en-US" smtClean="0"/>
              <a:t>2025/9/30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E3099-F8DC-4549-BEF8-4024AF245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59494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9EC08-4839-4E9E-9926-ADDA681BC681}" type="datetimeFigureOut">
              <a:rPr kumimoji="1" lang="ja-JP" altLang="en-US" smtClean="0"/>
              <a:t>2025/9/30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E3099-F8DC-4549-BEF8-4024AF245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1762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9EC08-4839-4E9E-9926-ADDA681BC681}" type="datetimeFigureOut">
              <a:rPr kumimoji="1" lang="ja-JP" altLang="en-US" smtClean="0"/>
              <a:t>2025/9/30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E3099-F8DC-4549-BEF8-4024AF245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9991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9EC08-4839-4E9E-9926-ADDA681BC681}" type="datetimeFigureOut">
              <a:rPr kumimoji="1" lang="ja-JP" altLang="en-US" smtClean="0"/>
              <a:t>2025/9/30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E3099-F8DC-4549-BEF8-4024AF245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1280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9EC08-4839-4E9E-9926-ADDA681BC681}" type="datetimeFigureOut">
              <a:rPr kumimoji="1" lang="ja-JP" altLang="en-US" smtClean="0"/>
              <a:t>2025/9/30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E3099-F8DC-4549-BEF8-4024AF245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4693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99EC08-4839-4E9E-9926-ADDA681BC681}" type="datetimeFigureOut">
              <a:rPr kumimoji="1" lang="ja-JP" altLang="en-US" smtClean="0"/>
              <a:t>2025/9/30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2E3099-F8DC-4549-BEF8-4024AF245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66718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59528EC2-5424-42B3-BC37-B6182876A3D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30815"/>
              </a:clrFrom>
              <a:clrTo>
                <a:srgbClr val="030815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0304"/>
            <a:ext cx="12192000" cy="7038304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4186F6E-D139-4BAB-AF12-EEDF650A209A}"/>
              </a:ext>
            </a:extLst>
          </p:cNvPr>
          <p:cNvSpPr txBox="1"/>
          <p:nvPr/>
        </p:nvSpPr>
        <p:spPr>
          <a:xfrm>
            <a:off x="0" y="0"/>
            <a:ext cx="12250168" cy="6858000"/>
          </a:xfrm>
          <a:prstGeom prst="rect">
            <a:avLst/>
          </a:prstGeom>
          <a:solidFill>
            <a:schemeClr val="tx1">
              <a:alpha val="76000"/>
            </a:schemeClr>
          </a:solidFill>
        </p:spPr>
        <p:txBody>
          <a:bodyPr wrap="square" rtlCol="0">
            <a:spAutoFit/>
          </a:bodyPr>
          <a:lstStyle/>
          <a:p>
            <a:endParaRPr kumimoji="1" lang="ja-JP" altLang="en-US" dirty="0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77CE932B-0725-459B-ADAB-382B27F850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22" y="244747"/>
            <a:ext cx="5370701" cy="1088462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EBB3C23-EF80-4CB0-966F-CBD6F3C9C1A1}"/>
              </a:ext>
            </a:extLst>
          </p:cNvPr>
          <p:cNvSpPr txBox="1"/>
          <p:nvPr/>
        </p:nvSpPr>
        <p:spPr>
          <a:xfrm>
            <a:off x="5716745" y="383908"/>
            <a:ext cx="46976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>
                <a:solidFill>
                  <a:schemeClr val="bg1"/>
                </a:solidFill>
              </a:rPr>
              <a:t>開発：大野莉緒</a:t>
            </a:r>
            <a:endParaRPr kumimoji="1" lang="en-US" altLang="ja-JP" sz="2000" b="1" dirty="0">
              <a:solidFill>
                <a:schemeClr val="bg1"/>
              </a:solidFill>
            </a:endParaRPr>
          </a:p>
          <a:p>
            <a:r>
              <a:rPr kumimoji="1" lang="ja-JP" altLang="en-US" sz="2000" b="1" dirty="0">
                <a:solidFill>
                  <a:schemeClr val="bg1"/>
                </a:solidFill>
              </a:rPr>
              <a:t>開発環境：</a:t>
            </a:r>
            <a:r>
              <a:rPr kumimoji="1" lang="en-US" altLang="ja-JP" sz="2000" b="1" dirty="0">
                <a:solidFill>
                  <a:schemeClr val="bg1"/>
                </a:solidFill>
              </a:rPr>
              <a:t>C++</a:t>
            </a:r>
            <a:r>
              <a:rPr kumimoji="1" lang="ja-JP" altLang="en-US" sz="2000" b="1" dirty="0">
                <a:solidFill>
                  <a:schemeClr val="bg1"/>
                </a:solidFill>
              </a:rPr>
              <a:t>　</a:t>
            </a:r>
            <a:r>
              <a:rPr kumimoji="1" lang="en-US" altLang="ja-JP" sz="2000" b="1" dirty="0">
                <a:solidFill>
                  <a:schemeClr val="bg1"/>
                </a:solidFill>
              </a:rPr>
              <a:t>DirectX9</a:t>
            </a:r>
          </a:p>
          <a:p>
            <a:r>
              <a:rPr kumimoji="1" lang="ja-JP" altLang="en-US" sz="2000" b="1" dirty="0">
                <a:solidFill>
                  <a:schemeClr val="bg1"/>
                </a:solidFill>
              </a:rPr>
              <a:t>開発期間：</a:t>
            </a:r>
            <a:r>
              <a:rPr kumimoji="1" lang="en-US" altLang="ja-JP" sz="2000" b="1" dirty="0">
                <a:solidFill>
                  <a:schemeClr val="bg1"/>
                </a:solidFill>
              </a:rPr>
              <a:t>3</a:t>
            </a:r>
            <a:r>
              <a:rPr kumimoji="1" lang="ja-JP" altLang="en-US" sz="2000" b="1" dirty="0">
                <a:solidFill>
                  <a:schemeClr val="bg1"/>
                </a:solidFill>
              </a:rPr>
              <a:t>か月</a:t>
            </a:r>
            <a:r>
              <a:rPr kumimoji="1" lang="en-US" altLang="ja-JP" sz="2000" b="1" dirty="0">
                <a:solidFill>
                  <a:schemeClr val="bg1"/>
                </a:solidFill>
              </a:rPr>
              <a:t>(2025</a:t>
            </a:r>
            <a:r>
              <a:rPr kumimoji="1" lang="ja-JP" altLang="en-US" sz="2000" b="1" dirty="0">
                <a:solidFill>
                  <a:schemeClr val="bg1"/>
                </a:solidFill>
              </a:rPr>
              <a:t>年</a:t>
            </a:r>
            <a:r>
              <a:rPr kumimoji="1" lang="en-US" altLang="ja-JP" sz="2000" b="1" dirty="0">
                <a:solidFill>
                  <a:schemeClr val="bg1"/>
                </a:solidFill>
              </a:rPr>
              <a:t>6</a:t>
            </a:r>
            <a:r>
              <a:rPr kumimoji="1" lang="ja-JP" altLang="en-US" sz="2000" b="1" dirty="0">
                <a:solidFill>
                  <a:schemeClr val="bg1"/>
                </a:solidFill>
              </a:rPr>
              <a:t>月－</a:t>
            </a:r>
            <a:r>
              <a:rPr kumimoji="1" lang="en-US" altLang="ja-JP" sz="2000" b="1" dirty="0">
                <a:solidFill>
                  <a:schemeClr val="bg1"/>
                </a:solidFill>
              </a:rPr>
              <a:t>9</a:t>
            </a:r>
            <a:r>
              <a:rPr kumimoji="1" lang="ja-JP" altLang="en-US" sz="2000" b="1" dirty="0">
                <a:solidFill>
                  <a:schemeClr val="bg1"/>
                </a:solidFill>
              </a:rPr>
              <a:t>月</a:t>
            </a:r>
            <a:r>
              <a:rPr kumimoji="1" lang="en-US" altLang="ja-JP" sz="2000" b="1" dirty="0">
                <a:solidFill>
                  <a:schemeClr val="bg1"/>
                </a:solidFill>
              </a:rPr>
              <a:t>)</a:t>
            </a:r>
            <a:endParaRPr kumimoji="1" lang="ja-JP" altLang="en-US" sz="2000" b="1" dirty="0">
              <a:solidFill>
                <a:schemeClr val="bg1"/>
              </a:solidFill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816FF4A7-D501-4939-8AE7-CC136B565F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4002" y="2913084"/>
            <a:ext cx="3138438" cy="1650641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33C3D160-97DB-47EB-85C9-4E8CF7E6BB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115" y="4189858"/>
            <a:ext cx="4104780" cy="2193492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6E806013-11F8-456E-A431-02AE809B1A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85" y="1550368"/>
            <a:ext cx="4653281" cy="2422331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035C351-BE12-4258-B112-8A047B8D8DBD}"/>
              </a:ext>
            </a:extLst>
          </p:cNvPr>
          <p:cNvSpPr txBox="1"/>
          <p:nvPr/>
        </p:nvSpPr>
        <p:spPr>
          <a:xfrm>
            <a:off x="5072019" y="1513513"/>
            <a:ext cx="62705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b="1" spc="300" dirty="0">
                <a:solidFill>
                  <a:schemeClr val="bg1"/>
                </a:solidFill>
              </a:rPr>
              <a:t>押し寄せる</a:t>
            </a:r>
            <a:r>
              <a:rPr kumimoji="1" lang="ja-JP" altLang="en-US" sz="4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  <a:reflection blurRad="6350" stA="55000" endA="300" endPos="45500" dir="5400000" sy="-100000" algn="bl" rotWithShape="0"/>
                </a:effectLst>
                <a:latin typeface="HGｺﾞｼｯｸM" panose="020B0609000000000000" pitchFamily="49" charset="-128"/>
                <a:ea typeface="HGｺﾞｼｯｸM" panose="020B0609000000000000" pitchFamily="49" charset="-128"/>
              </a:rPr>
              <a:t>波</a:t>
            </a:r>
            <a:r>
              <a:rPr kumimoji="1" lang="ja-JP" altLang="en-US" sz="4000" b="1" spc="300" dirty="0">
                <a:solidFill>
                  <a:schemeClr val="bg1"/>
                </a:solidFill>
              </a:rPr>
              <a:t>を避け、</a:t>
            </a:r>
            <a:endParaRPr kumimoji="1" lang="en-US" altLang="ja-JP" sz="4000" b="1" spc="300" dirty="0">
              <a:solidFill>
                <a:schemeClr val="bg1"/>
              </a:solidFill>
            </a:endParaRPr>
          </a:p>
          <a:p>
            <a:r>
              <a:rPr kumimoji="1" lang="ja-JP" altLang="en-US" sz="4800" b="1" dirty="0">
                <a:ln w="9525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  <a:reflection blurRad="6350" stA="55000" endA="300" endPos="45500" dir="5400000" sy="-100000" algn="bl" rotWithShape="0"/>
                </a:effectLst>
                <a:latin typeface="HGｺﾞｼｯｸM" panose="020B0609000000000000" pitchFamily="49" charset="-128"/>
                <a:ea typeface="HGｺﾞｼｯｸM" panose="020B0609000000000000" pitchFamily="49" charset="-128"/>
              </a:rPr>
              <a:t>音符</a:t>
            </a:r>
            <a:r>
              <a:rPr kumimoji="1" lang="ja-JP" altLang="en-US" sz="4000" b="1" spc="300" dirty="0">
                <a:solidFill>
                  <a:schemeClr val="bg1"/>
                </a:solidFill>
              </a:rPr>
              <a:t>を集めよう</a:t>
            </a:r>
            <a:endParaRPr kumimoji="1" lang="en-US" altLang="ja-JP" sz="4000" b="1" spc="300" dirty="0">
              <a:solidFill>
                <a:schemeClr val="bg1"/>
              </a:solidFill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B1215B22-0479-4BE3-B11D-438792449C68}"/>
              </a:ext>
            </a:extLst>
          </p:cNvPr>
          <p:cNvSpPr txBox="1"/>
          <p:nvPr/>
        </p:nvSpPr>
        <p:spPr>
          <a:xfrm>
            <a:off x="6054211" y="3774828"/>
            <a:ext cx="5846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spc="3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glow rad="101600">
                    <a:srgbClr val="7030A0">
                      <a:alpha val="60000"/>
                    </a:srgbClr>
                  </a:glow>
                </a:effectLst>
              </a:rPr>
              <a:t>時間経過で</a:t>
            </a:r>
            <a:r>
              <a:rPr kumimoji="1" lang="ja-JP" altLang="en-US" sz="32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rgbClr val="7030A0">
                      <a:alpha val="60000"/>
                    </a:srgbClr>
                  </a:glow>
                  <a:outerShdw dist="38100" dir="2700000" algn="bl" rotWithShape="0">
                    <a:schemeClr val="accent5"/>
                  </a:outerShdw>
                  <a:reflection blurRad="6350" stA="55000" endA="300" endPos="45500" dir="5400000" sy="-100000" algn="bl" rotWithShape="0"/>
                </a:effectLst>
              </a:rPr>
              <a:t>波</a:t>
            </a:r>
            <a:r>
              <a:rPr kumimoji="1" lang="ja-JP" altLang="en-US" sz="3200" b="1" spc="3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glow rad="101600">
                    <a:srgbClr val="7030A0">
                      <a:alpha val="60000"/>
                    </a:srgbClr>
                  </a:glow>
                </a:effectLst>
              </a:rPr>
              <a:t>は増えていく</a:t>
            </a:r>
            <a:r>
              <a:rPr kumimoji="1" lang="en-US" altLang="ja-JP" sz="3200" b="1" spc="3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glow rad="101600">
                    <a:srgbClr val="7030A0">
                      <a:alpha val="60000"/>
                    </a:srgbClr>
                  </a:glow>
                </a:effectLst>
              </a:rPr>
              <a:t>…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3424987F-130C-4924-A112-0613E8E5FDEC}"/>
              </a:ext>
            </a:extLst>
          </p:cNvPr>
          <p:cNvSpPr txBox="1"/>
          <p:nvPr/>
        </p:nvSpPr>
        <p:spPr>
          <a:xfrm>
            <a:off x="5447562" y="4929813"/>
            <a:ext cx="65879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0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90</a:t>
            </a:r>
            <a:r>
              <a:rPr kumimoji="1" lang="ja-JP" altLang="en-US" sz="40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秒間避け続け</a:t>
            </a:r>
            <a:endParaRPr kumimoji="1" lang="en-US" altLang="ja-JP" sz="4000" b="1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  <a:effectLst>
                <a:glow rad="139700">
                  <a:schemeClr val="accent5">
                    <a:satMod val="175000"/>
                    <a:alpha val="40000"/>
                  </a:schemeClr>
                </a:glow>
              </a:effectLst>
            </a:endParaRPr>
          </a:p>
          <a:p>
            <a:r>
              <a:rPr kumimoji="1" lang="en-US" altLang="ja-JP" sz="40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		</a:t>
            </a:r>
            <a:r>
              <a:rPr kumimoji="1" lang="ja-JP" altLang="en-US" sz="40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ハイスコア</a:t>
            </a:r>
            <a:r>
              <a:rPr kumimoji="1" lang="ja-JP" altLang="en-US" sz="40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を目指そう</a:t>
            </a:r>
            <a:r>
              <a:rPr kumimoji="1" lang="en-US" altLang="ja-JP" sz="40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!!</a:t>
            </a:r>
            <a:endParaRPr kumimoji="1" lang="ja-JP" altLang="en-US" sz="4000" b="1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  <a:effectLst>
                <a:glow rad="139700">
                  <a:schemeClr val="accent5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31484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661CD4EC631C04419A78B25055566241" ma:contentTypeVersion="10" ma:contentTypeDescription="新しいドキュメントを作成します。" ma:contentTypeScope="" ma:versionID="1dc5dcd001cc64a88c77ebe19d91cd10">
  <xsd:schema xmlns:xsd="http://www.w3.org/2001/XMLSchema" xmlns:xs="http://www.w3.org/2001/XMLSchema" xmlns:p="http://schemas.microsoft.com/office/2006/metadata/properties" xmlns:ns3="f9bed73b-e658-49b5-bba4-544b5c108067" targetNamespace="http://schemas.microsoft.com/office/2006/metadata/properties" ma:root="true" ma:fieldsID="c16b7c8de979c798685e30ece2b9cea2" ns3:_="">
    <xsd:import namespace="f9bed73b-e658-49b5-bba4-544b5c108067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bed73b-e658-49b5-bba4-544b5c108067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3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3FB4EE6-6293-49F3-AE9D-B9877AB7A8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9bed73b-e658-49b5-bba4-544b5c10806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CD73B1F-305A-49ED-A083-4B367262BE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164737-0A61-4EF3-9BE3-ED50925DBCBC}">
  <ds:schemaRefs>
    <ds:schemaRef ds:uri="http://schemas.microsoft.com/office/2006/metadata/properties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purl.org/dc/elements/1.1/"/>
    <ds:schemaRef ds:uri="f9bed73b-e658-49b5-bba4-544b5c108067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</TotalTime>
  <Words>50</Words>
  <Application>Microsoft Office PowerPoint</Application>
  <PresentationFormat>ワイド画面</PresentationFormat>
  <Paragraphs>8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8" baseType="lpstr">
      <vt:lpstr>HGｺﾞｼｯｸM</vt:lpstr>
      <vt:lpstr>游ゴシック</vt:lpstr>
      <vt:lpstr>游ゴシック Light</vt:lpstr>
      <vt:lpstr>Arial</vt:lpstr>
      <vt:lpstr>Calibri</vt:lpstr>
      <vt:lpstr>Calibri Light</vt:lpstr>
      <vt:lpstr>Office Theme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大野　莉緒</dc:creator>
  <cp:lastModifiedBy>大野　莉緒</cp:lastModifiedBy>
  <cp:revision>6</cp:revision>
  <dcterms:created xsi:type="dcterms:W3CDTF">2025-09-30T00:49:00Z</dcterms:created>
  <dcterms:modified xsi:type="dcterms:W3CDTF">2025-09-30T01:47:28Z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0x010100661CD4EC631C04419A78B25055566241</vt:lpwstr>
  </property>
</Properties>
</file>

<file path=docProps/thumbnail.jpeg>
</file>